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7EAED"/>
          </a:solidFill>
        </a:fill>
      </a:tcStyle>
    </a:wholeTbl>
    <a:band1H>
      <a:tcStyle>
        <a:tcBdr/>
        <a:fill>
          <a:solidFill>
            <a:srgbClr val="CCD2D8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CD2D8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156082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156082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156082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15608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9" d="100"/>
          <a:sy n="149" d="100"/>
        </p:scale>
        <p:origin x="6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rzegorz Studziński" userId="bcb33a13-83b2-4123-8a92-46f4f57e92b5" providerId="ADAL" clId="{24D97B46-C6F6-4EA0-ABF6-8B7AE8CFCA1C}"/>
    <pc:docChg chg="undo custSel addSld delSld modSld modMainMaster">
      <pc:chgData name="Grzegorz Studziński" userId="bcb33a13-83b2-4123-8a92-46f4f57e92b5" providerId="ADAL" clId="{24D97B46-C6F6-4EA0-ABF6-8B7AE8CFCA1C}" dt="2025-12-04T11:47:32.550" v="667" actId="20577"/>
      <pc:docMkLst>
        <pc:docMk/>
      </pc:docMkLst>
      <pc:sldChg chg="addSp delSp modSp mod">
        <pc:chgData name="Grzegorz Studziński" userId="bcb33a13-83b2-4123-8a92-46f4f57e92b5" providerId="ADAL" clId="{24D97B46-C6F6-4EA0-ABF6-8B7AE8CFCA1C}" dt="2025-11-27T08:07:29.927" v="583" actId="1076"/>
        <pc:sldMkLst>
          <pc:docMk/>
          <pc:sldMk cId="0" sldId="256"/>
        </pc:sldMkLst>
        <pc:spChg chg="mod">
          <ac:chgData name="Grzegorz Studziński" userId="bcb33a13-83b2-4123-8a92-46f4f57e92b5" providerId="ADAL" clId="{24D97B46-C6F6-4EA0-ABF6-8B7AE8CFCA1C}" dt="2025-11-27T08:07:29.927" v="583" actId="1076"/>
          <ac:spMkLst>
            <pc:docMk/>
            <pc:sldMk cId="0" sldId="256"/>
            <ac:spMk id="5" creationId="{DE9DB9FF-255F-C26E-9DCE-19FFEBBD3969}"/>
          </ac:spMkLst>
        </pc:spChg>
        <pc:picChg chg="mod">
          <ac:chgData name="Grzegorz Studziński" userId="bcb33a13-83b2-4123-8a92-46f4f57e92b5" providerId="ADAL" clId="{24D97B46-C6F6-4EA0-ABF6-8B7AE8CFCA1C}" dt="2025-11-27T08:07:26.211" v="582" actId="1076"/>
          <ac:picMkLst>
            <pc:docMk/>
            <pc:sldMk cId="0" sldId="256"/>
            <ac:picMk id="4" creationId="{0F73E752-9479-B91C-1155-A39770F8FFCF}"/>
          </ac:picMkLst>
        </pc:picChg>
      </pc:sldChg>
      <pc:sldChg chg="addSp delSp modSp mod">
        <pc:chgData name="Grzegorz Studziński" userId="bcb33a13-83b2-4123-8a92-46f4f57e92b5" providerId="ADAL" clId="{24D97B46-C6F6-4EA0-ABF6-8B7AE8CFCA1C}" dt="2025-12-04T11:47:09.991" v="629" actId="13926"/>
        <pc:sldMkLst>
          <pc:docMk/>
          <pc:sldMk cId="0" sldId="257"/>
        </pc:sldMkLst>
        <pc:spChg chg="add mod">
          <ac:chgData name="Grzegorz Studziński" userId="bcb33a13-83b2-4123-8a92-46f4f57e92b5" providerId="ADAL" clId="{24D97B46-C6F6-4EA0-ABF6-8B7AE8CFCA1C}" dt="2025-11-24T12:18:36.520" v="18" actId="1076"/>
          <ac:spMkLst>
            <pc:docMk/>
            <pc:sldMk cId="0" sldId="257"/>
            <ac:spMk id="8" creationId="{66F26CA4-A9FE-4768-AFCF-8825E5AF699A}"/>
          </ac:spMkLst>
        </pc:spChg>
        <pc:graphicFrameChg chg="mod modGraphic">
          <ac:chgData name="Grzegorz Studziński" userId="bcb33a13-83b2-4123-8a92-46f4f57e92b5" providerId="ADAL" clId="{24D97B46-C6F6-4EA0-ABF6-8B7AE8CFCA1C}" dt="2025-12-04T11:47:09.991" v="629" actId="13926"/>
          <ac:graphicFrameMkLst>
            <pc:docMk/>
            <pc:sldMk cId="0" sldId="257"/>
            <ac:graphicFrameMk id="3" creationId="{B667B427-98E4-356A-5638-1CF8B764B76D}"/>
          </ac:graphicFrameMkLst>
        </pc:graphicFrameChg>
        <pc:picChg chg="mod">
          <ac:chgData name="Grzegorz Studziński" userId="bcb33a13-83b2-4123-8a92-46f4f57e92b5" providerId="ADAL" clId="{24D97B46-C6F6-4EA0-ABF6-8B7AE8CFCA1C}" dt="2025-11-24T12:19:45.003" v="43" actId="14100"/>
          <ac:picMkLst>
            <pc:docMk/>
            <pc:sldMk cId="0" sldId="257"/>
            <ac:picMk id="4" creationId="{F0451FA7-1E11-0ED7-A7A4-8C00FB75D8EF}"/>
          </ac:picMkLst>
        </pc:picChg>
      </pc:sldChg>
      <pc:sldChg chg="addSp delSp modSp mod">
        <pc:chgData name="Grzegorz Studziński" userId="bcb33a13-83b2-4123-8a92-46f4f57e92b5" providerId="ADAL" clId="{24D97B46-C6F6-4EA0-ABF6-8B7AE8CFCA1C}" dt="2025-12-04T11:47:32.550" v="667" actId="20577"/>
        <pc:sldMkLst>
          <pc:docMk/>
          <pc:sldMk cId="0" sldId="258"/>
        </pc:sldMkLst>
        <pc:spChg chg="mod">
          <ac:chgData name="Grzegorz Studziński" userId="bcb33a13-83b2-4123-8a92-46f4f57e92b5" providerId="ADAL" clId="{24D97B46-C6F6-4EA0-ABF6-8B7AE8CFCA1C}" dt="2025-11-24T12:25:39.799" v="217" actId="20577"/>
          <ac:spMkLst>
            <pc:docMk/>
            <pc:sldMk cId="0" sldId="258"/>
            <ac:spMk id="3" creationId="{94A2A5B0-D8DE-0251-9239-9DC9C6C37543}"/>
          </ac:spMkLst>
        </pc:spChg>
        <pc:spChg chg="mod">
          <ac:chgData name="Grzegorz Studziński" userId="bcb33a13-83b2-4123-8a92-46f4f57e92b5" providerId="ADAL" clId="{24D97B46-C6F6-4EA0-ABF6-8B7AE8CFCA1C}" dt="2025-12-04T11:47:32.550" v="667" actId="20577"/>
          <ac:spMkLst>
            <pc:docMk/>
            <pc:sldMk cId="0" sldId="258"/>
            <ac:spMk id="5" creationId="{F57DA5E7-FE5D-28B9-B827-2B1FE31DD51B}"/>
          </ac:spMkLst>
        </pc:spChg>
        <pc:spChg chg="add mod">
          <ac:chgData name="Grzegorz Studziński" userId="bcb33a13-83b2-4123-8a92-46f4f57e92b5" providerId="ADAL" clId="{24D97B46-C6F6-4EA0-ABF6-8B7AE8CFCA1C}" dt="2025-11-24T12:18:40.423" v="19"/>
          <ac:spMkLst>
            <pc:docMk/>
            <pc:sldMk cId="0" sldId="258"/>
            <ac:spMk id="6" creationId="{34590884-2BED-3A1F-136D-E0DCABB0CCBE}"/>
          </ac:spMkLst>
        </pc:spChg>
        <pc:picChg chg="add mod">
          <ac:chgData name="Grzegorz Studziński" userId="bcb33a13-83b2-4123-8a92-46f4f57e92b5" providerId="ADAL" clId="{24D97B46-C6F6-4EA0-ABF6-8B7AE8CFCA1C}" dt="2025-11-24T12:19:48.458" v="44"/>
          <ac:picMkLst>
            <pc:docMk/>
            <pc:sldMk cId="0" sldId="258"/>
            <ac:picMk id="7" creationId="{7F2D38B8-8BE5-22A4-BBAF-1C1E501D8892}"/>
          </ac:picMkLst>
        </pc:picChg>
      </pc:sldChg>
      <pc:sldChg chg="addSp delSp modSp mod">
        <pc:chgData name="Grzegorz Studziński" userId="bcb33a13-83b2-4123-8a92-46f4f57e92b5" providerId="ADAL" clId="{24D97B46-C6F6-4EA0-ABF6-8B7AE8CFCA1C}" dt="2025-11-24T12:25:55.248" v="219" actId="14100"/>
        <pc:sldMkLst>
          <pc:docMk/>
          <pc:sldMk cId="0" sldId="259"/>
        </pc:sldMkLst>
        <pc:spChg chg="mod">
          <ac:chgData name="Grzegorz Studziński" userId="bcb33a13-83b2-4123-8a92-46f4f57e92b5" providerId="ADAL" clId="{24D97B46-C6F6-4EA0-ABF6-8B7AE8CFCA1C}" dt="2025-11-24T12:25:55.248" v="219" actId="14100"/>
          <ac:spMkLst>
            <pc:docMk/>
            <pc:sldMk cId="0" sldId="259"/>
            <ac:spMk id="5" creationId="{9FDEF38B-40C1-7FA0-DF3F-6EBCEA7860C6}"/>
          </ac:spMkLst>
        </pc:spChg>
        <pc:spChg chg="add mod">
          <ac:chgData name="Grzegorz Studziński" userId="bcb33a13-83b2-4123-8a92-46f4f57e92b5" providerId="ADAL" clId="{24D97B46-C6F6-4EA0-ABF6-8B7AE8CFCA1C}" dt="2025-11-24T12:18:49.128" v="21"/>
          <ac:spMkLst>
            <pc:docMk/>
            <pc:sldMk cId="0" sldId="259"/>
            <ac:spMk id="6" creationId="{AE8CC9DA-CB04-ADEA-8E30-DDE907015B5E}"/>
          </ac:spMkLst>
        </pc:spChg>
        <pc:picChg chg="add mod">
          <ac:chgData name="Grzegorz Studziński" userId="bcb33a13-83b2-4123-8a92-46f4f57e92b5" providerId="ADAL" clId="{24D97B46-C6F6-4EA0-ABF6-8B7AE8CFCA1C}" dt="2025-11-24T12:19:50.267" v="45"/>
          <ac:picMkLst>
            <pc:docMk/>
            <pc:sldMk cId="0" sldId="259"/>
            <ac:picMk id="7" creationId="{1470F636-6551-1537-B209-B5075FF2CF32}"/>
          </ac:picMkLst>
        </pc:picChg>
      </pc:sldChg>
      <pc:sldChg chg="addSp delSp modSp mod">
        <pc:chgData name="Grzegorz Studziński" userId="bcb33a13-83b2-4123-8a92-46f4f57e92b5" providerId="ADAL" clId="{24D97B46-C6F6-4EA0-ABF6-8B7AE8CFCA1C}" dt="2025-11-24T12:26:05.663" v="220" actId="14100"/>
        <pc:sldMkLst>
          <pc:docMk/>
          <pc:sldMk cId="0" sldId="260"/>
        </pc:sldMkLst>
        <pc:spChg chg="mod">
          <ac:chgData name="Grzegorz Studziński" userId="bcb33a13-83b2-4123-8a92-46f4f57e92b5" providerId="ADAL" clId="{24D97B46-C6F6-4EA0-ABF6-8B7AE8CFCA1C}" dt="2025-11-24T12:26:05.663" v="220" actId="14100"/>
          <ac:spMkLst>
            <pc:docMk/>
            <pc:sldMk cId="0" sldId="260"/>
            <ac:spMk id="5" creationId="{2C75A0EE-7E89-67CF-1546-DC7133491F6F}"/>
          </ac:spMkLst>
        </pc:spChg>
        <pc:spChg chg="add mod">
          <ac:chgData name="Grzegorz Studziński" userId="bcb33a13-83b2-4123-8a92-46f4f57e92b5" providerId="ADAL" clId="{24D97B46-C6F6-4EA0-ABF6-8B7AE8CFCA1C}" dt="2025-11-24T12:18:53.962" v="24"/>
          <ac:spMkLst>
            <pc:docMk/>
            <pc:sldMk cId="0" sldId="260"/>
            <ac:spMk id="6" creationId="{F4964F0E-E525-3D77-E681-4BD94D927F27}"/>
          </ac:spMkLst>
        </pc:spChg>
        <pc:picChg chg="add mod">
          <ac:chgData name="Grzegorz Studziński" userId="bcb33a13-83b2-4123-8a92-46f4f57e92b5" providerId="ADAL" clId="{24D97B46-C6F6-4EA0-ABF6-8B7AE8CFCA1C}" dt="2025-11-24T12:19:52.014" v="46"/>
          <ac:picMkLst>
            <pc:docMk/>
            <pc:sldMk cId="0" sldId="260"/>
            <ac:picMk id="7" creationId="{F5C64A30-E826-0E79-EB5D-2ECF7C4B08AF}"/>
          </ac:picMkLst>
        </pc:picChg>
      </pc:sldChg>
      <pc:sldChg chg="addSp delSp modSp mod">
        <pc:chgData name="Grzegorz Studziński" userId="bcb33a13-83b2-4123-8a92-46f4f57e92b5" providerId="ADAL" clId="{24D97B46-C6F6-4EA0-ABF6-8B7AE8CFCA1C}" dt="2025-11-24T12:27:18.014" v="239" actId="14100"/>
        <pc:sldMkLst>
          <pc:docMk/>
          <pc:sldMk cId="0" sldId="261"/>
        </pc:sldMkLst>
        <pc:spChg chg="mod">
          <ac:chgData name="Grzegorz Studziński" userId="bcb33a13-83b2-4123-8a92-46f4f57e92b5" providerId="ADAL" clId="{24D97B46-C6F6-4EA0-ABF6-8B7AE8CFCA1C}" dt="2025-11-24T12:27:18.014" v="239" actId="14100"/>
          <ac:spMkLst>
            <pc:docMk/>
            <pc:sldMk cId="0" sldId="261"/>
            <ac:spMk id="5" creationId="{44AAD2D1-EC54-8A9F-1A3F-3637DEF5B713}"/>
          </ac:spMkLst>
        </pc:spChg>
        <pc:spChg chg="add mod">
          <ac:chgData name="Grzegorz Studziński" userId="bcb33a13-83b2-4123-8a92-46f4f57e92b5" providerId="ADAL" clId="{24D97B46-C6F6-4EA0-ABF6-8B7AE8CFCA1C}" dt="2025-11-24T12:18:57.578" v="26"/>
          <ac:spMkLst>
            <pc:docMk/>
            <pc:sldMk cId="0" sldId="261"/>
            <ac:spMk id="6" creationId="{DF4C9A71-EC94-9E1D-448C-3210717C62C1}"/>
          </ac:spMkLst>
        </pc:spChg>
        <pc:picChg chg="add mod">
          <ac:chgData name="Grzegorz Studziński" userId="bcb33a13-83b2-4123-8a92-46f4f57e92b5" providerId="ADAL" clId="{24D97B46-C6F6-4EA0-ABF6-8B7AE8CFCA1C}" dt="2025-11-24T12:19:54.157" v="47"/>
          <ac:picMkLst>
            <pc:docMk/>
            <pc:sldMk cId="0" sldId="261"/>
            <ac:picMk id="7" creationId="{027AEC61-22AB-E313-6E7A-D3A24F580050}"/>
          </ac:picMkLst>
        </pc:picChg>
      </pc:sldChg>
      <pc:sldChg chg="addSp delSp modSp mod">
        <pc:chgData name="Grzegorz Studziński" userId="bcb33a13-83b2-4123-8a92-46f4f57e92b5" providerId="ADAL" clId="{24D97B46-C6F6-4EA0-ABF6-8B7AE8CFCA1C}" dt="2025-11-24T12:27:48.355" v="251" actId="20577"/>
        <pc:sldMkLst>
          <pc:docMk/>
          <pc:sldMk cId="0" sldId="262"/>
        </pc:sldMkLst>
        <pc:spChg chg="mod">
          <ac:chgData name="Grzegorz Studziński" userId="bcb33a13-83b2-4123-8a92-46f4f57e92b5" providerId="ADAL" clId="{24D97B46-C6F6-4EA0-ABF6-8B7AE8CFCA1C}" dt="2025-11-24T12:27:48.355" v="251" actId="20577"/>
          <ac:spMkLst>
            <pc:docMk/>
            <pc:sldMk cId="0" sldId="262"/>
            <ac:spMk id="3" creationId="{2E7C2929-2C5B-AAA6-59C8-AF1CB753DEEC}"/>
          </ac:spMkLst>
        </pc:spChg>
        <pc:spChg chg="mod">
          <ac:chgData name="Grzegorz Studziński" userId="bcb33a13-83b2-4123-8a92-46f4f57e92b5" providerId="ADAL" clId="{24D97B46-C6F6-4EA0-ABF6-8B7AE8CFCA1C}" dt="2025-11-24T12:27:44.557" v="241" actId="14100"/>
          <ac:spMkLst>
            <pc:docMk/>
            <pc:sldMk cId="0" sldId="262"/>
            <ac:spMk id="5" creationId="{9D5804BB-8CB2-3A21-893B-2DF6822B4324}"/>
          </ac:spMkLst>
        </pc:spChg>
        <pc:spChg chg="add mod">
          <ac:chgData name="Grzegorz Studziński" userId="bcb33a13-83b2-4123-8a92-46f4f57e92b5" providerId="ADAL" clId="{24D97B46-C6F6-4EA0-ABF6-8B7AE8CFCA1C}" dt="2025-11-24T12:18:59.914" v="27"/>
          <ac:spMkLst>
            <pc:docMk/>
            <pc:sldMk cId="0" sldId="262"/>
            <ac:spMk id="6" creationId="{EAA727C8-79EB-181E-C26A-3E4592E7DED9}"/>
          </ac:spMkLst>
        </pc:spChg>
        <pc:picChg chg="add mod">
          <ac:chgData name="Grzegorz Studziński" userId="bcb33a13-83b2-4123-8a92-46f4f57e92b5" providerId="ADAL" clId="{24D97B46-C6F6-4EA0-ABF6-8B7AE8CFCA1C}" dt="2025-11-24T12:19:56.045" v="48"/>
          <ac:picMkLst>
            <pc:docMk/>
            <pc:sldMk cId="0" sldId="262"/>
            <ac:picMk id="7" creationId="{B5F253A3-375B-1566-CF31-A6317CD33441}"/>
          </ac:picMkLst>
        </pc:picChg>
      </pc:sldChg>
      <pc:sldChg chg="addSp delSp modSp mod">
        <pc:chgData name="Grzegorz Studziński" userId="bcb33a13-83b2-4123-8a92-46f4f57e92b5" providerId="ADAL" clId="{24D97B46-C6F6-4EA0-ABF6-8B7AE8CFCA1C}" dt="2025-11-24T12:27:58.119" v="252" actId="14100"/>
        <pc:sldMkLst>
          <pc:docMk/>
          <pc:sldMk cId="0" sldId="263"/>
        </pc:sldMkLst>
        <pc:spChg chg="mod">
          <ac:chgData name="Grzegorz Studziński" userId="bcb33a13-83b2-4123-8a92-46f4f57e92b5" providerId="ADAL" clId="{24D97B46-C6F6-4EA0-ABF6-8B7AE8CFCA1C}" dt="2025-11-24T12:27:58.119" v="252" actId="14100"/>
          <ac:spMkLst>
            <pc:docMk/>
            <pc:sldMk cId="0" sldId="263"/>
            <ac:spMk id="5" creationId="{2397F9B9-EFE2-D609-44C9-AEB52C5CC2A4}"/>
          </ac:spMkLst>
        </pc:spChg>
        <pc:spChg chg="add mod">
          <ac:chgData name="Grzegorz Studziński" userId="bcb33a13-83b2-4123-8a92-46f4f57e92b5" providerId="ADAL" clId="{24D97B46-C6F6-4EA0-ABF6-8B7AE8CFCA1C}" dt="2025-11-24T12:19:04.622" v="30"/>
          <ac:spMkLst>
            <pc:docMk/>
            <pc:sldMk cId="0" sldId="263"/>
            <ac:spMk id="6" creationId="{76FCCEB6-056A-84FA-5F61-23BE80129EAD}"/>
          </ac:spMkLst>
        </pc:spChg>
        <pc:picChg chg="add mod">
          <ac:chgData name="Grzegorz Studziński" userId="bcb33a13-83b2-4123-8a92-46f4f57e92b5" providerId="ADAL" clId="{24D97B46-C6F6-4EA0-ABF6-8B7AE8CFCA1C}" dt="2025-11-24T12:19:57.671" v="49"/>
          <ac:picMkLst>
            <pc:docMk/>
            <pc:sldMk cId="0" sldId="263"/>
            <ac:picMk id="7" creationId="{EE360453-23F3-508F-2049-5E66CE6C8ECC}"/>
          </ac:picMkLst>
        </pc:picChg>
      </pc:sldChg>
      <pc:sldChg chg="addSp delSp modSp mod">
        <pc:chgData name="Grzegorz Studziński" userId="bcb33a13-83b2-4123-8a92-46f4f57e92b5" providerId="ADAL" clId="{24D97B46-C6F6-4EA0-ABF6-8B7AE8CFCA1C}" dt="2025-11-24T12:28:17.003" v="269" actId="27636"/>
        <pc:sldMkLst>
          <pc:docMk/>
          <pc:sldMk cId="0" sldId="264"/>
        </pc:sldMkLst>
        <pc:spChg chg="mod">
          <ac:chgData name="Grzegorz Studziński" userId="bcb33a13-83b2-4123-8a92-46f4f57e92b5" providerId="ADAL" clId="{24D97B46-C6F6-4EA0-ABF6-8B7AE8CFCA1C}" dt="2025-11-24T12:28:17.003" v="269" actId="27636"/>
          <ac:spMkLst>
            <pc:docMk/>
            <pc:sldMk cId="0" sldId="264"/>
            <ac:spMk id="3" creationId="{18C0D2D8-C617-36DE-791B-48EC1B80ACB3}"/>
          </ac:spMkLst>
        </pc:spChg>
        <pc:spChg chg="mod">
          <ac:chgData name="Grzegorz Studziński" userId="bcb33a13-83b2-4123-8a92-46f4f57e92b5" providerId="ADAL" clId="{24D97B46-C6F6-4EA0-ABF6-8B7AE8CFCA1C}" dt="2025-11-24T12:28:09.938" v="253" actId="14100"/>
          <ac:spMkLst>
            <pc:docMk/>
            <pc:sldMk cId="0" sldId="264"/>
            <ac:spMk id="5" creationId="{3011F673-086D-74E9-4A70-974DDCF40009}"/>
          </ac:spMkLst>
        </pc:spChg>
        <pc:spChg chg="add mod">
          <ac:chgData name="Grzegorz Studziński" userId="bcb33a13-83b2-4123-8a92-46f4f57e92b5" providerId="ADAL" clId="{24D97B46-C6F6-4EA0-ABF6-8B7AE8CFCA1C}" dt="2025-11-24T12:19:08.318" v="32"/>
          <ac:spMkLst>
            <pc:docMk/>
            <pc:sldMk cId="0" sldId="264"/>
            <ac:spMk id="6" creationId="{D0C08C6F-EAE9-DC6E-30D2-21879B44C101}"/>
          </ac:spMkLst>
        </pc:spChg>
        <pc:picChg chg="add mod">
          <ac:chgData name="Grzegorz Studziński" userId="bcb33a13-83b2-4123-8a92-46f4f57e92b5" providerId="ADAL" clId="{24D97B46-C6F6-4EA0-ABF6-8B7AE8CFCA1C}" dt="2025-11-24T12:19:59.620" v="50"/>
          <ac:picMkLst>
            <pc:docMk/>
            <pc:sldMk cId="0" sldId="264"/>
            <ac:picMk id="7" creationId="{4014D48E-F413-1A07-73BC-838CF1E14FC6}"/>
          </ac:picMkLst>
        </pc:picChg>
      </pc:sldChg>
      <pc:sldChg chg="addSp delSp modSp mod">
        <pc:chgData name="Grzegorz Studziński" userId="bcb33a13-83b2-4123-8a92-46f4f57e92b5" providerId="ADAL" clId="{24D97B46-C6F6-4EA0-ABF6-8B7AE8CFCA1C}" dt="2025-11-24T12:28:23.662" v="270" actId="14100"/>
        <pc:sldMkLst>
          <pc:docMk/>
          <pc:sldMk cId="0" sldId="265"/>
        </pc:sldMkLst>
        <pc:spChg chg="mod">
          <ac:chgData name="Grzegorz Studziński" userId="bcb33a13-83b2-4123-8a92-46f4f57e92b5" providerId="ADAL" clId="{24D97B46-C6F6-4EA0-ABF6-8B7AE8CFCA1C}" dt="2025-11-24T12:28:23.662" v="270" actId="14100"/>
          <ac:spMkLst>
            <pc:docMk/>
            <pc:sldMk cId="0" sldId="265"/>
            <ac:spMk id="5" creationId="{2D481097-D7B0-9500-FB7A-2098C6DAB5C0}"/>
          </ac:spMkLst>
        </pc:spChg>
        <pc:spChg chg="add mod">
          <ac:chgData name="Grzegorz Studziński" userId="bcb33a13-83b2-4123-8a92-46f4f57e92b5" providerId="ADAL" clId="{24D97B46-C6F6-4EA0-ABF6-8B7AE8CFCA1C}" dt="2025-11-24T12:19:10.983" v="34"/>
          <ac:spMkLst>
            <pc:docMk/>
            <pc:sldMk cId="0" sldId="265"/>
            <ac:spMk id="6" creationId="{989C052D-DFF2-F08A-9445-714BB5881DCA}"/>
          </ac:spMkLst>
        </pc:spChg>
        <pc:picChg chg="add mod">
          <ac:chgData name="Grzegorz Studziński" userId="bcb33a13-83b2-4123-8a92-46f4f57e92b5" providerId="ADAL" clId="{24D97B46-C6F6-4EA0-ABF6-8B7AE8CFCA1C}" dt="2025-11-24T12:20:01.934" v="51"/>
          <ac:picMkLst>
            <pc:docMk/>
            <pc:sldMk cId="0" sldId="265"/>
            <ac:picMk id="7" creationId="{7A98DABB-1A1B-B60D-64B4-E01E7E7F259E}"/>
          </ac:picMkLst>
        </pc:picChg>
      </pc:sldChg>
      <pc:sldMasterChg chg="addSp modSp">
        <pc:chgData name="Grzegorz Studziński" userId="bcb33a13-83b2-4123-8a92-46f4f57e92b5" providerId="ADAL" clId="{24D97B46-C6F6-4EA0-ABF6-8B7AE8CFCA1C}" dt="2025-11-24T12:17:37.168" v="10"/>
        <pc:sldMasterMkLst>
          <pc:docMk/>
          <pc:sldMasterMk cId="0" sldId="2147483648"/>
        </pc:sldMasterMkLst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D10D6E6-B04F-7153-CC94-D03786B68391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0A805CB9-D4E4-2422-801C-8AAA8359591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BBAF77A-4265-318F-8322-7FE1D648AB5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35B996F-85BA-46FB-B312-D2C5D109D7C8}" type="datetime1">
              <a:rPr lang="pl-PL"/>
              <a:pPr lvl="0"/>
              <a:t>04.12.2025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BD2B550-7D64-4B64-9246-C9AA24DE618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5199D4E-4541-204E-0DCB-6063FD97696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D3B6660-2001-453F-B4BF-B9409DDCA479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334558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0DFE18-2BC4-0018-4AFE-CE07A96DF08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A8CB3373-76CF-EA40-DCCA-503D832D2D2B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FBF5723-1B76-C8BF-F09B-8CCA96E9672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2CBE1F4-5F2E-45AE-BA7D-4E49D420C118}" type="datetime1">
              <a:rPr lang="pl-PL"/>
              <a:pPr lvl="0"/>
              <a:t>04.12.2025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AB3E931-4813-2838-56B3-C0439DE56EF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E21A8F8-CDC9-74A1-C8E7-019FCAE7A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D4DB57F-DBCE-4DD9-AA8D-6C7E80344339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64015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8D9585BE-FF21-154C-0160-2213D838529B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C036D284-1580-5ECC-413B-76AD6ACC3F44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A92792C-586E-C22A-86F1-C6E48405D19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9380C91-7D14-4362-8200-23BC52F3833B}" type="datetime1">
              <a:rPr lang="pl-PL"/>
              <a:pPr lvl="0"/>
              <a:t>04.12.2025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9B7A633-533C-4ABD-B12D-FDBB622270B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4A1F434-BF20-F958-84F7-63E093D901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197E72F-33D3-4E71-A542-DB0720D025DA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17777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DE9DDF-9EDD-9053-F05B-8AA3B596A5C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7F77225-7C33-548E-DAF0-7FE5ABADB7A9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4A17B3D-D828-7CC4-1816-E23A1F85D58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50B0183-C382-47EA-990F-B8593042900A}" type="datetime1">
              <a:rPr lang="pl-PL"/>
              <a:pPr lvl="0"/>
              <a:t>04.12.2025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8E7BA27-3550-EF38-7CC4-1910E96CDFE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572F33F-91B6-4E47-D040-A6E03D14CE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B4FE5D2-F2DF-442E-85CE-2A75AA88F95D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6705033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4F5CCF6-119F-F65E-F2BF-3B6CF68F1D8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F7F52F7-6A6B-7DDD-E84D-F16271C179B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767676"/>
                </a:solidFill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D547287-B7BC-D3EA-8672-F05888F4406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FE6C11B-C94A-45E2-8157-6361E1D28D0F}" type="datetime1">
              <a:rPr lang="pl-PL"/>
              <a:pPr lvl="0"/>
              <a:t>04.12.2025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F6421F5-B42B-F621-699E-BCF75EE75E3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9B900CE-CF46-E210-96A4-EC181B711A3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8967348-FB06-4D74-9209-62CEA34B2394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001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67E39E1-17E7-D991-C36F-3A8DF2D8AE6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C735584-A6F5-DB9D-2C13-7779125EC4E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568B37C-4D09-A5A5-62FA-37F0172BFB39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6B3223B7-FA3C-090D-AC0F-B572FB4519C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AC2305D-BF1F-40BC-A440-1D985AB9B317}" type="datetime1">
              <a:rPr lang="pl-PL"/>
              <a:pPr lvl="0"/>
              <a:t>04.12.2025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7F24F056-F7AB-C3D8-18FE-63C4174A7FC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AC4356E-6FA5-2B82-DDC2-83CDBB16A7E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C4B5376-AA45-45EE-9F80-10D9B4D8E625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0066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C6C8E6A-4880-108D-5EA2-CA740EA62ED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8A1948A-0225-4C73-43DB-B9DECEF7B71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EC59CACD-209C-86EB-F3E3-F82082F4B51D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30AC3A93-5CBA-A061-292F-3AD74260C93A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C1D82B6A-ECBE-B0BB-3E08-9174B4C4B871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1B1BBC88-41AA-2E0F-85BF-82D9D521CDB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D774563-4456-4BC2-A7EB-2AF3A16272D1}" type="datetime1">
              <a:rPr lang="pl-PL"/>
              <a:pPr lvl="0"/>
              <a:t>04.12.2025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BFEC916D-E9A7-538B-AB43-EA440C1E780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1EF16DA9-9BF5-4DC1-049B-38E200A141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9940BCE-365E-4AE3-BE22-878F514A6901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99583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3D6A4A8-C61F-DB1B-1BB5-B85C706A05A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43CD15BC-B822-F3B4-ED63-9CDBE571C30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11A3B4B-0F60-4F29-841D-828931620A87}" type="datetime1">
              <a:rPr lang="pl-PL"/>
              <a:pPr lvl="0"/>
              <a:t>04.12.2025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E9810C4E-52ED-8032-CFE8-386261BB0E3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21444250-8EC9-2ACF-91AF-172C660C969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EDA627D-086A-471F-B870-7E8CB8586E26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9249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F6096296-9C4C-2E5F-7136-887D7D78DBB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9D37C94-0949-402B-BDB4-4AEF0FD3DD7E}" type="datetime1">
              <a:rPr lang="pl-PL"/>
              <a:pPr lvl="0"/>
              <a:t>04.12.2025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3E77D612-D875-DB2D-C5D9-0B70FF15C91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27CB172-1660-2464-19DA-3371607EF9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44CF39D-DBD0-4530-8B73-0AB59AFF8971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13168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BE06CF6-94AC-4519-CE4A-DD9ED47A9AA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06A4EB9-5905-380C-A70D-34318E3BDF9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49D43562-5112-AC55-DA3D-A35835A7EB0A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9D67BF7B-D200-904A-1189-6B62DAA4360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02F3F2B-AE1D-49C5-B779-1B3CEB604E2B}" type="datetime1">
              <a:rPr lang="pl-PL"/>
              <a:pPr lvl="0"/>
              <a:t>04.12.2025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99557D6-699A-2834-C51E-4F511841532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40E51EBD-A81D-F2D8-A1EC-4DF4C5DF1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5A53087-8490-483B-8727-62863A483FE8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8845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36E1EEC-566A-0A84-0A2D-A274A772C6F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2EF0EED-C567-926B-1BB5-DE8993D6E6D9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A8405F61-1BB7-60C7-1527-D2777BFA503C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451AED22-460E-84D3-8FA9-5202649BCBC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8EFC0DB-1344-4789-9EE0-9584EA82B8D4}" type="datetime1">
              <a:rPr lang="pl-PL"/>
              <a:pPr lvl="0"/>
              <a:t>04.12.2025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E95DB8B9-CBF0-1A30-3573-B07D68033C5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848A601D-C2BF-2D7B-233A-670D30C98A4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26B4037-7EF7-496B-8FA9-C6351A8E2495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0443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FDC8DB99-D8E5-BA8D-D5E8-41258B61A17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BA9BCFB-C60C-6BB2-876A-4FECBF34B5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4B0C109-1311-1B35-AA45-9EF4E1AD5261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fld id="{6E51AB64-9633-454F-A11B-DA702288AEF1}" type="datetime1">
              <a:rPr lang="pl-PL"/>
              <a:pPr lvl="0"/>
              <a:t>04.12.2025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914E401-9B7D-98B3-439F-608AF8CFA865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endParaRPr lang="pl-PL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5BB3463-A272-DD1C-286F-7971E0E3DD0C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fld id="{9C3D805C-FEE9-49DB-BA8E-DCA99CC4EC62}" type="slidenum"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pl-PL" sz="4400" b="0" i="0" u="none" strike="noStrike" kern="1200" cap="none" spc="0" baseline="0">
          <a:solidFill>
            <a:srgbClr val="000000"/>
          </a:solidFill>
          <a:uFillTx/>
          <a:latin typeface="Aptos Display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pl-PL" sz="2800" b="0" i="0" u="none" strike="noStrike" kern="1200" cap="none" spc="0" baseline="0">
          <a:solidFill>
            <a:srgbClr val="000000"/>
          </a:solidFill>
          <a:uFillTx/>
          <a:latin typeface="Aptos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pl-PL" sz="2400" b="0" i="0" u="none" strike="noStrike" kern="1200" cap="none" spc="0" baseline="0">
          <a:solidFill>
            <a:srgbClr val="000000"/>
          </a:solidFill>
          <a:uFillTx/>
          <a:latin typeface="Aptos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pl-PL" sz="2000" b="0" i="0" u="none" strike="noStrike" kern="1200" cap="none" spc="0" baseline="0">
          <a:solidFill>
            <a:srgbClr val="000000"/>
          </a:solidFill>
          <a:uFillTx/>
          <a:latin typeface="Aptos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pl-PL" sz="1800" b="0" i="0" u="none" strike="noStrike" kern="1200" cap="none" spc="0" baseline="0">
          <a:solidFill>
            <a:srgbClr val="000000"/>
          </a:solidFill>
          <a:uFillTx/>
          <a:latin typeface="Aptos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pl-PL" sz="1800" b="0" i="0" u="none" strike="noStrike" kern="1200" cap="none" spc="0" baseline="0">
          <a:solidFill>
            <a:srgbClr val="000000"/>
          </a:solidFill>
          <a:uFillTx/>
          <a:latin typeface="Apto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>
            <a:extLst>
              <a:ext uri="{FF2B5EF4-FFF2-40B4-BE49-F238E27FC236}">
                <a16:creationId xmlns:a16="http://schemas.microsoft.com/office/drawing/2014/main" id="{CD492025-16CF-EE0C-3AE1-0A547DE61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Move="1" noResize="1"/>
          </p:cNvSpPr>
          <p:nvPr/>
        </p:nvSpPr>
        <p:spPr>
          <a:xfrm>
            <a:off x="0" y="0"/>
            <a:ext cx="12191996" cy="6858000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 dirty="0">
              <a:solidFill>
                <a:srgbClr val="FFFFFF"/>
              </a:solidFill>
              <a:uFillTx/>
              <a:latin typeface="Aptos"/>
            </a:endParaRPr>
          </a:p>
        </p:txBody>
      </p:sp>
      <p:sp>
        <p:nvSpPr>
          <p:cNvPr id="3" name="Tytuł 1">
            <a:extLst>
              <a:ext uri="{FF2B5EF4-FFF2-40B4-BE49-F238E27FC236}">
                <a16:creationId xmlns:a16="http://schemas.microsoft.com/office/drawing/2014/main" id="{6C9AB370-AF53-842C-EC15-710683A2F81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18982" y="4230096"/>
            <a:ext cx="4150580" cy="1800160"/>
          </a:xfrm>
        </p:spPr>
        <p:txBody>
          <a:bodyPr anchor="t"/>
          <a:lstStyle/>
          <a:p>
            <a:pPr lvl="0" algn="r"/>
            <a:br>
              <a:rPr lang="pl-PL" sz="2200"/>
            </a:br>
            <a:br>
              <a:rPr lang="pl-PL" sz="2200"/>
            </a:br>
            <a:br>
              <a:rPr lang="pl-PL" sz="2200"/>
            </a:br>
            <a:br>
              <a:rPr lang="pl-PL" sz="2200"/>
            </a:br>
            <a:endParaRPr lang="pl-PL" sz="2200"/>
          </a:p>
        </p:txBody>
      </p:sp>
      <p:pic>
        <p:nvPicPr>
          <p:cNvPr id="4" name="Obraz 5" descr="Obraz zawierający tekst, Czcionka, zrzut ekranu, linia&#10;&#10;Zawartość wygenerowana przez AI może być niepoprawna.">
            <a:extLst>
              <a:ext uri="{FF2B5EF4-FFF2-40B4-BE49-F238E27FC236}">
                <a16:creationId xmlns:a16="http://schemas.microsoft.com/office/drawing/2014/main" id="{0F73E752-9479-B91C-1155-A39770F8FF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590" y="728919"/>
            <a:ext cx="11139778" cy="153172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DE9DB9FF-255F-C26E-9DCE-19FFEBBD396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18982" y="2636495"/>
            <a:ext cx="10737122" cy="1800160"/>
          </a:xfrm>
        </p:spPr>
        <p:txBody>
          <a:bodyPr anchorCtr="1"/>
          <a:lstStyle/>
          <a:p>
            <a:pPr marL="0" lvl="0" indent="0" algn="ctr">
              <a:buNone/>
            </a:pPr>
            <a:endParaRPr lang="pl-PL" sz="2400" dirty="0"/>
          </a:p>
          <a:p>
            <a:pPr marL="0" lvl="0" indent="0" algn="ctr">
              <a:buNone/>
            </a:pPr>
            <a:r>
              <a:rPr lang="pl-PL" sz="2400" dirty="0"/>
              <a:t>Załącznik nr 4 do Regulaminu: Wzór prezentacji przed Komitetem Inwestycyjnym</a:t>
            </a:r>
          </a:p>
          <a:p>
            <a:pPr marL="0" lvl="0" indent="0" algn="ctr">
              <a:buNone/>
            </a:pPr>
            <a:endParaRPr lang="pl-PL" sz="1400" dirty="0"/>
          </a:p>
          <a:p>
            <a:pPr marL="0" lvl="0" indent="0" algn="ctr">
              <a:buNone/>
            </a:pPr>
            <a:r>
              <a:rPr lang="pl-PL" sz="1400" dirty="0"/>
              <a:t>Realizacja zadania nr 1 „Inkubator Rozwoju”, w ramach projektu pn. „Science4Business - Nauka dla Biznesu” dofinansowanego z Funduszy Europejskich dla Nowoczesnej Gospodarki, Priorytet II: Środowisko sprzyjające innowacjom.</a:t>
            </a:r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4B226129-C466-25ED-D4E4-4EB1DC6627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Move="1" noResize="1"/>
          </p:cNvSpPr>
          <p:nvPr/>
        </p:nvSpPr>
        <p:spPr>
          <a:xfrm flipH="1">
            <a:off x="0" y="6406112"/>
            <a:ext cx="12191996" cy="46177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rgbClr val="104862"/>
              </a:gs>
            </a:gsLst>
            <a:lin ang="15000000"/>
          </a:gra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Aptos"/>
            </a:endParaRPr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DD7B06BD-9FE4-0C8B-631C-2C546069EA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Move="1" noResize="1"/>
          </p:cNvSpPr>
          <p:nvPr/>
        </p:nvSpPr>
        <p:spPr>
          <a:xfrm flipH="1">
            <a:off x="8115300" y="6406112"/>
            <a:ext cx="4076696" cy="464396"/>
          </a:xfrm>
          <a:prstGeom prst="rect">
            <a:avLst/>
          </a:prstGeom>
          <a:gradFill>
            <a:gsLst>
              <a:gs pos="0">
                <a:srgbClr val="000000">
                  <a:alpha val="31000"/>
                </a:srgbClr>
              </a:gs>
              <a:gs pos="100000">
                <a:srgbClr val="156082"/>
              </a:gs>
            </a:gsLst>
            <a:lin ang="13200000"/>
          </a:gra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Apto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284D35-1E81-47DB-889B-B7BC47BB9C6F}"/>
              </a:ext>
            </a:extLst>
          </p:cNvPr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br>
              <a:rPr lang="pl-PL" sz="3200"/>
            </a:br>
            <a:br>
              <a:rPr lang="pl-PL" sz="3200"/>
            </a:br>
            <a:br>
              <a:rPr lang="pl-PL" sz="3200"/>
            </a:br>
            <a:br>
              <a:rPr lang="pl-PL" sz="3200"/>
            </a:br>
            <a:endParaRPr lang="pl-PL" sz="3200"/>
          </a:p>
        </p:txBody>
      </p:sp>
      <p:sp>
        <p:nvSpPr>
          <p:cNvPr id="3" name="Podtytuł 3">
            <a:extLst>
              <a:ext uri="{FF2B5EF4-FFF2-40B4-BE49-F238E27FC236}">
                <a16:creationId xmlns:a16="http://schemas.microsoft.com/office/drawing/2014/main" id="{CF83E25E-3716-5B54-844D-14B1B13EB9BF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430971" y="434577"/>
            <a:ext cx="8981392" cy="687784"/>
          </a:xfrm>
        </p:spPr>
        <p:txBody>
          <a:bodyPr/>
          <a:lstStyle/>
          <a:p>
            <a:pPr lvl="0"/>
            <a:r>
              <a:rPr lang="pl-PL" sz="2800" b="1"/>
              <a:t>Podsumowanie:</a:t>
            </a:r>
          </a:p>
        </p:txBody>
      </p:sp>
      <p:sp>
        <p:nvSpPr>
          <p:cNvPr id="5" name="Podtytuł 3">
            <a:extLst>
              <a:ext uri="{FF2B5EF4-FFF2-40B4-BE49-F238E27FC236}">
                <a16:creationId xmlns:a16="http://schemas.microsoft.com/office/drawing/2014/main" id="{2D481097-D7B0-9500-FB7A-2098C6DAB5C0}"/>
              </a:ext>
            </a:extLst>
          </p:cNvPr>
          <p:cNvSpPr txBox="1"/>
          <p:nvPr/>
        </p:nvSpPr>
        <p:spPr>
          <a:xfrm>
            <a:off x="1524003" y="1628372"/>
            <a:ext cx="1552572" cy="6877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rm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400" b="0" i="0" u="none" strike="noStrike" kern="1200" cap="none" spc="0" baseline="0" dirty="0">
                <a:solidFill>
                  <a:srgbClr val="000000"/>
                </a:solidFill>
                <a:uFillTx/>
                <a:latin typeface="Aptos"/>
              </a:rPr>
              <a:t>Opis: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989C052D-DFF2-F08A-9445-714BB5881DCA}"/>
              </a:ext>
            </a:extLst>
          </p:cNvPr>
          <p:cNvSpPr txBox="1"/>
          <p:nvPr/>
        </p:nvSpPr>
        <p:spPr>
          <a:xfrm>
            <a:off x="804859" y="6103627"/>
            <a:ext cx="105822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>
              <a:buNone/>
            </a:pPr>
            <a:r>
              <a:rPr lang="pl-PL" sz="1200" dirty="0"/>
              <a:t>Realizacja zadania nr 1 „Inkubator Rozwoju”, w ramach projektu pn. „Science4Business - Nauka dla Biznesu” dofinansowanego z Funduszy Europejskich dla Nowoczesnej Gospodarki, Priorytet II: Środowisko sprzyjające innowacjom.</a:t>
            </a:r>
          </a:p>
        </p:txBody>
      </p:sp>
      <p:pic>
        <p:nvPicPr>
          <p:cNvPr id="7" name="Obraz 4" descr="Obraz zawierający tekst, Czcionka, zrzut ekranu, linia&#10;&#10;Zawartość wygenerowana przez AI może być niepoprawna.">
            <a:extLst>
              <a:ext uri="{FF2B5EF4-FFF2-40B4-BE49-F238E27FC236}">
                <a16:creationId xmlns:a16="http://schemas.microsoft.com/office/drawing/2014/main" id="{7A98DABB-1A1B-B60D-64B4-E01E7E7F25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5156" y="5419726"/>
            <a:ext cx="6148392" cy="683902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E26CCF-B444-6CBD-5D71-F0C865618B52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327352" y="2567708"/>
            <a:ext cx="9144000" cy="2387598"/>
          </a:xfrm>
        </p:spPr>
        <p:txBody>
          <a:bodyPr/>
          <a:lstStyle/>
          <a:p>
            <a:pPr lvl="0"/>
            <a:br>
              <a:rPr lang="pl-PL" sz="3200"/>
            </a:br>
            <a:br>
              <a:rPr lang="pl-PL" sz="3200"/>
            </a:br>
            <a:br>
              <a:rPr lang="pl-PL" sz="3200"/>
            </a:br>
            <a:br>
              <a:rPr lang="pl-PL" sz="3200"/>
            </a:br>
            <a:endParaRPr lang="pl-PL" sz="3200"/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B667B427-98E4-356A-5638-1CF8B764B7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3918782"/>
              </p:ext>
            </p:extLst>
          </p:nvPr>
        </p:nvGraphicFramePr>
        <p:xfrm>
          <a:off x="1200150" y="719669"/>
          <a:ext cx="10186984" cy="369827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4255527">
                  <a:extLst>
                    <a:ext uri="{9D8B030D-6E8A-4147-A177-3AD203B41FA5}">
                      <a16:colId xmlns:a16="http://schemas.microsoft.com/office/drawing/2014/main" val="3000585166"/>
                    </a:ext>
                  </a:extLst>
                </a:gridCol>
                <a:gridCol w="5931457">
                  <a:extLst>
                    <a:ext uri="{9D8B030D-6E8A-4147-A177-3AD203B41FA5}">
                      <a16:colId xmlns:a16="http://schemas.microsoft.com/office/drawing/2014/main" val="2746792884"/>
                    </a:ext>
                  </a:extLst>
                </a:gridCol>
              </a:tblGrid>
              <a:tr h="370844">
                <a:tc>
                  <a:txBody>
                    <a:bodyPr/>
                    <a:lstStyle/>
                    <a:p>
                      <a:pPr lvl="0" algn="ctr"/>
                      <a:r>
                        <a:rPr lang="pl-PL" sz="1600" dirty="0"/>
                        <a:t>Nazwa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pl-PL" sz="1600" dirty="0"/>
                        <a:t>Wypełnia Zespół badawczy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890055"/>
                  </a:ext>
                </a:extLst>
              </a:tr>
              <a:tr h="370844">
                <a:tc>
                  <a:txBody>
                    <a:bodyPr/>
                    <a:lstStyle/>
                    <a:p>
                      <a:pPr lvl="0" algn="ctr"/>
                      <a:r>
                        <a:rPr lang="pl-PL" sz="1400" i="1" dirty="0"/>
                        <a:t>Tytuł Rozwiązania: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1441889"/>
                  </a:ext>
                </a:extLst>
              </a:tr>
              <a:tr h="370844">
                <a:tc>
                  <a:txBody>
                    <a:bodyPr/>
                    <a:lstStyle/>
                    <a:p>
                      <a:pPr lvl="0" algn="ctr"/>
                      <a:r>
                        <a:rPr lang="pl-PL" sz="1400" i="1" dirty="0"/>
                        <a:t>Nr nadany Rozwiązaniu zgodnie z wewnętrznymi regulacjami Uczelni (informację można uzyskać od Zespołu Projektowego):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9078304"/>
                  </a:ext>
                </a:extLst>
              </a:tr>
              <a:tr h="370844">
                <a:tc>
                  <a:txBody>
                    <a:bodyPr/>
                    <a:lstStyle/>
                    <a:p>
                      <a:pPr lvl="0" algn="ctr"/>
                      <a:r>
                        <a:rPr lang="pl-PL" sz="1400" i="1" dirty="0"/>
                        <a:t>Rodzaj rozwiązania: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868194"/>
                  </a:ext>
                </a:extLst>
              </a:tr>
              <a:tr h="370844"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i="1" dirty="0"/>
                        <a:t>Konsorcjant, u którego zgłoszono Wniosek: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4632195"/>
                  </a:ext>
                </a:extLst>
              </a:tr>
              <a:tr h="370844">
                <a:tc>
                  <a:txBody>
                    <a:bodyPr/>
                    <a:lstStyle/>
                    <a:p>
                      <a:pPr lvl="0" algn="ctr"/>
                      <a:r>
                        <a:rPr lang="pl-PL" sz="1400" i="1" dirty="0"/>
                        <a:t>Imię i nazwisko Główny wykonawca pracy B+R+I: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9344386"/>
                  </a:ext>
                </a:extLst>
              </a:tr>
              <a:tr h="370844">
                <a:tc>
                  <a:txBody>
                    <a:bodyPr/>
                    <a:lstStyle/>
                    <a:p>
                      <a:pPr lvl="0" algn="ctr"/>
                      <a:r>
                        <a:rPr lang="pl-PL" sz="1400" i="1" dirty="0"/>
                        <a:t>Jednostka </a:t>
                      </a:r>
                      <a:r>
                        <a:rPr lang="pl-PL" sz="1400" i="1"/>
                        <a:t>organizacyjna Konsorcjanta:</a:t>
                      </a:r>
                      <a:endParaRPr lang="pl-PL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3231359"/>
                  </a:ext>
                </a:extLst>
              </a:tr>
              <a:tr h="370844">
                <a:tc>
                  <a:txBody>
                    <a:bodyPr/>
                    <a:lstStyle/>
                    <a:p>
                      <a:pPr lvl="0" algn="ctr"/>
                      <a:r>
                        <a:rPr lang="pl-PL" sz="1400" i="1" dirty="0"/>
                        <a:t>Planowana wartość Pracy B+R+I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3300984"/>
                  </a:ext>
                </a:extLst>
              </a:tr>
              <a:tr h="370844">
                <a:tc>
                  <a:txBody>
                    <a:bodyPr/>
                    <a:lstStyle/>
                    <a:p>
                      <a:pPr lvl="0" algn="ctr"/>
                      <a:r>
                        <a:rPr lang="pl-PL" sz="1400" i="1" dirty="0"/>
                        <a:t>Data zgłoszenia Wniosku: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9097743"/>
                  </a:ext>
                </a:extLst>
              </a:tr>
            </a:tbl>
          </a:graphicData>
        </a:graphic>
      </p:graphicFrame>
      <p:pic>
        <p:nvPicPr>
          <p:cNvPr id="4" name="Obraz 4" descr="Obraz zawierający tekst, Czcionka, zrzut ekranu, linia&#10;&#10;Zawartość wygenerowana przez AI może być niepoprawna.">
            <a:extLst>
              <a:ext uri="{FF2B5EF4-FFF2-40B4-BE49-F238E27FC236}">
                <a16:creationId xmlns:a16="http://schemas.microsoft.com/office/drawing/2014/main" id="{F0451FA7-1E11-0ED7-A7A4-8C00FB75D8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5156" y="5419726"/>
            <a:ext cx="6148392" cy="68390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8" name="pole tekstowe 7">
            <a:extLst>
              <a:ext uri="{FF2B5EF4-FFF2-40B4-BE49-F238E27FC236}">
                <a16:creationId xmlns:a16="http://schemas.microsoft.com/office/drawing/2014/main" id="{66F26CA4-A9FE-4768-AFCF-8825E5AF699A}"/>
              </a:ext>
            </a:extLst>
          </p:cNvPr>
          <p:cNvSpPr txBox="1"/>
          <p:nvPr/>
        </p:nvSpPr>
        <p:spPr>
          <a:xfrm>
            <a:off x="804859" y="6103627"/>
            <a:ext cx="105822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>
              <a:buNone/>
            </a:pPr>
            <a:r>
              <a:rPr lang="pl-PL" sz="1200" dirty="0"/>
              <a:t>Realizacja zadania nr 1 „Inkubator Rozwoju”, w ramach projektu pn. „Science4Business - Nauka dla Biznesu” dofinansowanego z Funduszy Europejskich dla Nowoczesnej Gospodarki, Priorytet II: Środowisko sprzyjające innowacjom.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2989E5B-817F-59D8-E3E4-F78883FE322A}"/>
              </a:ext>
            </a:extLst>
          </p:cNvPr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br>
              <a:rPr lang="pl-PL" sz="3200" dirty="0"/>
            </a:br>
            <a:br>
              <a:rPr lang="pl-PL" sz="3200" dirty="0"/>
            </a:br>
            <a:br>
              <a:rPr lang="pl-PL" sz="3200" dirty="0"/>
            </a:br>
            <a:br>
              <a:rPr lang="pl-PL" sz="3200" dirty="0"/>
            </a:br>
            <a:endParaRPr lang="pl-PL" sz="3200" dirty="0"/>
          </a:p>
        </p:txBody>
      </p:sp>
      <p:sp>
        <p:nvSpPr>
          <p:cNvPr id="3" name="Podtytuł 3">
            <a:extLst>
              <a:ext uri="{FF2B5EF4-FFF2-40B4-BE49-F238E27FC236}">
                <a16:creationId xmlns:a16="http://schemas.microsoft.com/office/drawing/2014/main" id="{94A2A5B0-D8DE-0251-9239-9DC9C6C3754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430971" y="434577"/>
            <a:ext cx="8981392" cy="687784"/>
          </a:xfrm>
        </p:spPr>
        <p:txBody>
          <a:bodyPr/>
          <a:lstStyle/>
          <a:p>
            <a:pPr lvl="0"/>
            <a:r>
              <a:rPr lang="pl-PL" sz="2800" b="1" dirty="0"/>
              <a:t>Dane zespołu Badawczego:</a:t>
            </a:r>
          </a:p>
        </p:txBody>
      </p:sp>
      <p:sp>
        <p:nvSpPr>
          <p:cNvPr id="5" name="Podtytuł 3">
            <a:extLst>
              <a:ext uri="{FF2B5EF4-FFF2-40B4-BE49-F238E27FC236}">
                <a16:creationId xmlns:a16="http://schemas.microsoft.com/office/drawing/2014/main" id="{F57DA5E7-FE5D-28B9-B827-2B1FE31DD51B}"/>
              </a:ext>
            </a:extLst>
          </p:cNvPr>
          <p:cNvSpPr txBox="1"/>
          <p:nvPr/>
        </p:nvSpPr>
        <p:spPr>
          <a:xfrm>
            <a:off x="1524003" y="1045568"/>
            <a:ext cx="2714622" cy="373598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rmAutofit/>
          </a:bodyPr>
          <a:lstStyle/>
          <a:p>
            <a:pPr marL="0" marR="0" lvl="0" indent="0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400" b="0" i="0" u="none" strike="noStrike" kern="1200" cap="none" spc="0" baseline="0" dirty="0">
                <a:solidFill>
                  <a:srgbClr val="000000"/>
                </a:solidFill>
                <a:uFillTx/>
                <a:latin typeface="Aptos"/>
              </a:rPr>
              <a:t>Opis:</a:t>
            </a:r>
            <a:endParaRPr lang="pl-PL" sz="2400" dirty="0">
              <a:solidFill>
                <a:srgbClr val="000000"/>
              </a:solidFill>
              <a:latin typeface="Aptos"/>
            </a:endParaRPr>
          </a:p>
          <a:p>
            <a:pPr marL="0" marR="0" lvl="0" indent="0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dirty="0"/>
              <a:t>Główny wykonawca pracy B+R+I:</a:t>
            </a:r>
          </a:p>
          <a:p>
            <a:pPr lvl="0">
              <a:lnSpc>
                <a:spcPct val="90000"/>
              </a:lnSpc>
              <a:spcBef>
                <a:spcPts val="10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dirty="0"/>
              <a:t>Pozostały skład Zespołu:</a:t>
            </a:r>
          </a:p>
          <a:p>
            <a:pPr lvl="0" algn="ctr">
              <a:lnSpc>
                <a:spcPct val="90000"/>
              </a:lnSpc>
              <a:spcBef>
                <a:spcPts val="10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2400" b="0" i="0" u="none" strike="noStrike" kern="1200" cap="none" spc="0" baseline="0" dirty="0">
              <a:solidFill>
                <a:srgbClr val="000000"/>
              </a:solidFill>
              <a:uFillTx/>
              <a:latin typeface="Aptos"/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34590884-2BED-3A1F-136D-E0DCABB0CCBE}"/>
              </a:ext>
            </a:extLst>
          </p:cNvPr>
          <p:cNvSpPr txBox="1"/>
          <p:nvPr/>
        </p:nvSpPr>
        <p:spPr>
          <a:xfrm>
            <a:off x="804859" y="6103627"/>
            <a:ext cx="105822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>
              <a:buNone/>
            </a:pPr>
            <a:r>
              <a:rPr lang="pl-PL" sz="1200" dirty="0"/>
              <a:t>Realizacja zadania nr 1 „Inkubator Rozwoju”, w ramach projektu pn. „Science4Business - Nauka dla Biznesu” dofinansowanego z Funduszy Europejskich dla Nowoczesnej Gospodarki, Priorytet II: Środowisko sprzyjające innowacjom.</a:t>
            </a:r>
          </a:p>
        </p:txBody>
      </p:sp>
      <p:pic>
        <p:nvPicPr>
          <p:cNvPr id="7" name="Obraz 4" descr="Obraz zawierający tekst, Czcionka, zrzut ekranu, linia&#10;&#10;Zawartość wygenerowana przez AI może być niepoprawna.">
            <a:extLst>
              <a:ext uri="{FF2B5EF4-FFF2-40B4-BE49-F238E27FC236}">
                <a16:creationId xmlns:a16="http://schemas.microsoft.com/office/drawing/2014/main" id="{7F2D38B8-8BE5-22A4-BBAF-1C1E501D88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5156" y="5419726"/>
            <a:ext cx="6148392" cy="683902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2A8EA97-AF95-AADA-B78D-9686DB736846}"/>
              </a:ext>
            </a:extLst>
          </p:cNvPr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br>
              <a:rPr lang="pl-PL" sz="3200"/>
            </a:br>
            <a:br>
              <a:rPr lang="pl-PL" sz="3200"/>
            </a:br>
            <a:br>
              <a:rPr lang="pl-PL" sz="3200"/>
            </a:br>
            <a:br>
              <a:rPr lang="pl-PL" sz="3200"/>
            </a:br>
            <a:endParaRPr lang="pl-PL" sz="3200"/>
          </a:p>
        </p:txBody>
      </p:sp>
      <p:sp>
        <p:nvSpPr>
          <p:cNvPr id="3" name="Podtytuł 3">
            <a:extLst>
              <a:ext uri="{FF2B5EF4-FFF2-40B4-BE49-F238E27FC236}">
                <a16:creationId xmlns:a16="http://schemas.microsoft.com/office/drawing/2014/main" id="{3763A22E-A0B2-CB08-9D6F-AA96C750000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430971" y="434577"/>
            <a:ext cx="8981392" cy="687784"/>
          </a:xfrm>
        </p:spPr>
        <p:txBody>
          <a:bodyPr/>
          <a:lstStyle/>
          <a:p>
            <a:pPr lvl="0"/>
            <a:r>
              <a:rPr lang="pl-PL" sz="2800" b="1"/>
              <a:t>Opis Rozwiązania: </a:t>
            </a:r>
          </a:p>
        </p:txBody>
      </p:sp>
      <p:sp>
        <p:nvSpPr>
          <p:cNvPr id="5" name="Podtytuł 3">
            <a:extLst>
              <a:ext uri="{FF2B5EF4-FFF2-40B4-BE49-F238E27FC236}">
                <a16:creationId xmlns:a16="http://schemas.microsoft.com/office/drawing/2014/main" id="{9FDEF38B-40C1-7FA0-DF3F-6EBCEA7860C6}"/>
              </a:ext>
            </a:extLst>
          </p:cNvPr>
          <p:cNvSpPr txBox="1"/>
          <p:nvPr/>
        </p:nvSpPr>
        <p:spPr>
          <a:xfrm>
            <a:off x="1524003" y="1628372"/>
            <a:ext cx="1390647" cy="6877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rmAutofit/>
          </a:bodyPr>
          <a:lstStyle/>
          <a:p>
            <a:pPr marL="0" marR="0" lvl="0" indent="0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400" b="0" i="0" u="none" strike="noStrike" kern="1200" cap="none" spc="0" baseline="0" dirty="0">
                <a:solidFill>
                  <a:srgbClr val="000000"/>
                </a:solidFill>
                <a:uFillTx/>
                <a:latin typeface="Aptos"/>
              </a:rPr>
              <a:t>Opis: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AE8CC9DA-CB04-ADEA-8E30-DDE907015B5E}"/>
              </a:ext>
            </a:extLst>
          </p:cNvPr>
          <p:cNvSpPr txBox="1"/>
          <p:nvPr/>
        </p:nvSpPr>
        <p:spPr>
          <a:xfrm>
            <a:off x="804859" y="6103627"/>
            <a:ext cx="105822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>
              <a:buNone/>
            </a:pPr>
            <a:r>
              <a:rPr lang="pl-PL" sz="1200" dirty="0"/>
              <a:t>Realizacja zadania nr 1 „Inkubator Rozwoju”, w ramach projektu pn. „Science4Business - Nauka dla Biznesu” dofinansowanego z Funduszy Europejskich dla Nowoczesnej Gospodarki, Priorytet II: Środowisko sprzyjające innowacjom.</a:t>
            </a:r>
          </a:p>
        </p:txBody>
      </p:sp>
      <p:pic>
        <p:nvPicPr>
          <p:cNvPr id="7" name="Obraz 4" descr="Obraz zawierający tekst, Czcionka, zrzut ekranu, linia&#10;&#10;Zawartość wygenerowana przez AI może być niepoprawna.">
            <a:extLst>
              <a:ext uri="{FF2B5EF4-FFF2-40B4-BE49-F238E27FC236}">
                <a16:creationId xmlns:a16="http://schemas.microsoft.com/office/drawing/2014/main" id="{1470F636-6551-1537-B209-B5075FF2CF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5156" y="5419726"/>
            <a:ext cx="6148392" cy="683902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357BB0C-5824-2E49-AD29-5B5683D1E730}"/>
              </a:ext>
            </a:extLst>
          </p:cNvPr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br>
              <a:rPr lang="pl-PL" sz="3200"/>
            </a:br>
            <a:br>
              <a:rPr lang="pl-PL" sz="3200"/>
            </a:br>
            <a:br>
              <a:rPr lang="pl-PL" sz="3200"/>
            </a:br>
            <a:br>
              <a:rPr lang="pl-PL" sz="3200"/>
            </a:br>
            <a:endParaRPr lang="pl-PL" sz="3200"/>
          </a:p>
        </p:txBody>
      </p:sp>
      <p:sp>
        <p:nvSpPr>
          <p:cNvPr id="3" name="Podtytuł 3">
            <a:extLst>
              <a:ext uri="{FF2B5EF4-FFF2-40B4-BE49-F238E27FC236}">
                <a16:creationId xmlns:a16="http://schemas.microsoft.com/office/drawing/2014/main" id="{03926F1B-29BF-CC00-3F7A-2FBB80228D1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430971" y="434577"/>
            <a:ext cx="8981392" cy="687784"/>
          </a:xfrm>
        </p:spPr>
        <p:txBody>
          <a:bodyPr/>
          <a:lstStyle/>
          <a:p>
            <a:pPr lvl="0"/>
            <a:r>
              <a:rPr lang="pl-PL" sz="2800" b="1"/>
              <a:t>Korzyści z wdrożenia:</a:t>
            </a:r>
          </a:p>
        </p:txBody>
      </p:sp>
      <p:sp>
        <p:nvSpPr>
          <p:cNvPr id="5" name="Podtytuł 3">
            <a:extLst>
              <a:ext uri="{FF2B5EF4-FFF2-40B4-BE49-F238E27FC236}">
                <a16:creationId xmlns:a16="http://schemas.microsoft.com/office/drawing/2014/main" id="{2C75A0EE-7E89-67CF-1546-DC7133491F6F}"/>
              </a:ext>
            </a:extLst>
          </p:cNvPr>
          <p:cNvSpPr txBox="1"/>
          <p:nvPr/>
        </p:nvSpPr>
        <p:spPr>
          <a:xfrm>
            <a:off x="1524003" y="1628372"/>
            <a:ext cx="1228722" cy="6877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rm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4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Opis: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F4964F0E-E525-3D77-E681-4BD94D927F27}"/>
              </a:ext>
            </a:extLst>
          </p:cNvPr>
          <p:cNvSpPr txBox="1"/>
          <p:nvPr/>
        </p:nvSpPr>
        <p:spPr>
          <a:xfrm>
            <a:off x="804859" y="6103627"/>
            <a:ext cx="105822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>
              <a:buNone/>
            </a:pPr>
            <a:r>
              <a:rPr lang="pl-PL" sz="1200" dirty="0"/>
              <a:t>Realizacja zadania nr 1 „Inkubator Rozwoju”, w ramach projektu pn. „Science4Business - Nauka dla Biznesu” dofinansowanego z Funduszy Europejskich dla Nowoczesnej Gospodarki, Priorytet II: Środowisko sprzyjające innowacjom.</a:t>
            </a:r>
          </a:p>
        </p:txBody>
      </p:sp>
      <p:pic>
        <p:nvPicPr>
          <p:cNvPr id="7" name="Obraz 4" descr="Obraz zawierający tekst, Czcionka, zrzut ekranu, linia&#10;&#10;Zawartość wygenerowana przez AI może być niepoprawna.">
            <a:extLst>
              <a:ext uri="{FF2B5EF4-FFF2-40B4-BE49-F238E27FC236}">
                <a16:creationId xmlns:a16="http://schemas.microsoft.com/office/drawing/2014/main" id="{F5C64A30-E826-0E79-EB5D-2ECF7C4B08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5156" y="5419726"/>
            <a:ext cx="6148392" cy="683902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9AB4AFB-F277-E98E-2D6A-87FD3CF56559}"/>
              </a:ext>
            </a:extLst>
          </p:cNvPr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br>
              <a:rPr lang="pl-PL" sz="3200"/>
            </a:br>
            <a:br>
              <a:rPr lang="pl-PL" sz="3200"/>
            </a:br>
            <a:br>
              <a:rPr lang="pl-PL" sz="3200"/>
            </a:br>
            <a:br>
              <a:rPr lang="pl-PL" sz="3200"/>
            </a:br>
            <a:endParaRPr lang="pl-PL" sz="3200"/>
          </a:p>
        </p:txBody>
      </p:sp>
      <p:sp>
        <p:nvSpPr>
          <p:cNvPr id="3" name="Podtytuł 3">
            <a:extLst>
              <a:ext uri="{FF2B5EF4-FFF2-40B4-BE49-F238E27FC236}">
                <a16:creationId xmlns:a16="http://schemas.microsoft.com/office/drawing/2014/main" id="{D0A896F5-0641-B859-F8D0-206ED983E8F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430971" y="434577"/>
            <a:ext cx="8981392" cy="687784"/>
          </a:xfrm>
        </p:spPr>
        <p:txBody>
          <a:bodyPr/>
          <a:lstStyle/>
          <a:p>
            <a:pPr lvl="0"/>
            <a:r>
              <a:rPr lang="pl-PL" sz="2800" b="1"/>
              <a:t>Zastosowania Rozwiązania:</a:t>
            </a:r>
          </a:p>
        </p:txBody>
      </p:sp>
      <p:sp>
        <p:nvSpPr>
          <p:cNvPr id="5" name="Podtytuł 3">
            <a:extLst>
              <a:ext uri="{FF2B5EF4-FFF2-40B4-BE49-F238E27FC236}">
                <a16:creationId xmlns:a16="http://schemas.microsoft.com/office/drawing/2014/main" id="{44AAD2D1-EC54-8A9F-1A3F-3637DEF5B713}"/>
              </a:ext>
            </a:extLst>
          </p:cNvPr>
          <p:cNvSpPr txBox="1"/>
          <p:nvPr/>
        </p:nvSpPr>
        <p:spPr>
          <a:xfrm>
            <a:off x="1524003" y="1628372"/>
            <a:ext cx="1301153" cy="6877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rm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4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Opis: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DF4C9A71-EC94-9E1D-448C-3210717C62C1}"/>
              </a:ext>
            </a:extLst>
          </p:cNvPr>
          <p:cNvSpPr txBox="1"/>
          <p:nvPr/>
        </p:nvSpPr>
        <p:spPr>
          <a:xfrm>
            <a:off x="804859" y="6103627"/>
            <a:ext cx="105822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>
              <a:buNone/>
            </a:pPr>
            <a:r>
              <a:rPr lang="pl-PL" sz="1200" dirty="0"/>
              <a:t>Realizacja zadania nr 1 „Inkubator Rozwoju”, w ramach projektu pn. „Science4Business - Nauka dla Biznesu” dofinansowanego z Funduszy Europejskich dla Nowoczesnej Gospodarki, Priorytet II: Środowisko sprzyjające innowacjom.</a:t>
            </a:r>
          </a:p>
        </p:txBody>
      </p:sp>
      <p:pic>
        <p:nvPicPr>
          <p:cNvPr id="7" name="Obraz 4" descr="Obraz zawierający tekst, Czcionka, zrzut ekranu, linia&#10;&#10;Zawartość wygenerowana przez AI może być niepoprawna.">
            <a:extLst>
              <a:ext uri="{FF2B5EF4-FFF2-40B4-BE49-F238E27FC236}">
                <a16:creationId xmlns:a16="http://schemas.microsoft.com/office/drawing/2014/main" id="{027AEC61-22AB-E313-6E7A-D3A24F5800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5156" y="5419726"/>
            <a:ext cx="6148392" cy="683902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4DBE52-AC9E-7CF9-A4E7-4903D2B8B70E}"/>
              </a:ext>
            </a:extLst>
          </p:cNvPr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br>
              <a:rPr lang="pl-PL" sz="3200"/>
            </a:br>
            <a:br>
              <a:rPr lang="pl-PL" sz="3200"/>
            </a:br>
            <a:br>
              <a:rPr lang="pl-PL" sz="3200"/>
            </a:br>
            <a:br>
              <a:rPr lang="pl-PL" sz="3200"/>
            </a:br>
            <a:endParaRPr lang="pl-PL" sz="3200"/>
          </a:p>
        </p:txBody>
      </p:sp>
      <p:sp>
        <p:nvSpPr>
          <p:cNvPr id="3" name="Podtytuł 3">
            <a:extLst>
              <a:ext uri="{FF2B5EF4-FFF2-40B4-BE49-F238E27FC236}">
                <a16:creationId xmlns:a16="http://schemas.microsoft.com/office/drawing/2014/main" id="{2E7C2929-2C5B-AAA6-59C8-AF1CB753DEE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430971" y="434577"/>
            <a:ext cx="8981392" cy="687784"/>
          </a:xfrm>
        </p:spPr>
        <p:txBody>
          <a:bodyPr/>
          <a:lstStyle/>
          <a:p>
            <a:pPr lvl="0"/>
            <a:r>
              <a:rPr lang="pl-PL" sz="2800" b="1" dirty="0"/>
              <a:t>Poziom gotowości TRL i BRL / zapotrzebowanie rynku:</a:t>
            </a:r>
          </a:p>
        </p:txBody>
      </p:sp>
      <p:sp>
        <p:nvSpPr>
          <p:cNvPr id="5" name="Podtytuł 3">
            <a:extLst>
              <a:ext uri="{FF2B5EF4-FFF2-40B4-BE49-F238E27FC236}">
                <a16:creationId xmlns:a16="http://schemas.microsoft.com/office/drawing/2014/main" id="{9D5804BB-8CB2-3A21-893B-2DF6822B4324}"/>
              </a:ext>
            </a:extLst>
          </p:cNvPr>
          <p:cNvSpPr txBox="1"/>
          <p:nvPr/>
        </p:nvSpPr>
        <p:spPr>
          <a:xfrm>
            <a:off x="1524003" y="1628372"/>
            <a:ext cx="1657347" cy="6877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rm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400" b="0" i="0" u="none" strike="noStrike" kern="1200" cap="none" spc="0" baseline="0" dirty="0">
                <a:solidFill>
                  <a:srgbClr val="000000"/>
                </a:solidFill>
                <a:uFillTx/>
                <a:latin typeface="Aptos"/>
              </a:rPr>
              <a:t>Opis: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EAA727C8-79EB-181E-C26A-3E4592E7DED9}"/>
              </a:ext>
            </a:extLst>
          </p:cNvPr>
          <p:cNvSpPr txBox="1"/>
          <p:nvPr/>
        </p:nvSpPr>
        <p:spPr>
          <a:xfrm>
            <a:off x="804859" y="6103627"/>
            <a:ext cx="105822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>
              <a:buNone/>
            </a:pPr>
            <a:r>
              <a:rPr lang="pl-PL" sz="1200" dirty="0"/>
              <a:t>Realizacja zadania nr 1 „Inkubator Rozwoju”, w ramach projektu pn. „Science4Business - Nauka dla Biznesu” dofinansowanego z Funduszy Europejskich dla Nowoczesnej Gospodarki, Priorytet II: Środowisko sprzyjające innowacjom.</a:t>
            </a:r>
          </a:p>
        </p:txBody>
      </p:sp>
      <p:pic>
        <p:nvPicPr>
          <p:cNvPr id="7" name="Obraz 4" descr="Obraz zawierający tekst, Czcionka, zrzut ekranu, linia&#10;&#10;Zawartość wygenerowana przez AI może być niepoprawna.">
            <a:extLst>
              <a:ext uri="{FF2B5EF4-FFF2-40B4-BE49-F238E27FC236}">
                <a16:creationId xmlns:a16="http://schemas.microsoft.com/office/drawing/2014/main" id="{B5F253A3-375B-1566-CF31-A6317CD334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5156" y="5419726"/>
            <a:ext cx="6148392" cy="683902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A949F2-691F-A053-6B16-F0A6F801C3E1}"/>
              </a:ext>
            </a:extLst>
          </p:cNvPr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br>
              <a:rPr lang="pl-PL" sz="3200"/>
            </a:br>
            <a:br>
              <a:rPr lang="pl-PL" sz="3200"/>
            </a:br>
            <a:br>
              <a:rPr lang="pl-PL" sz="3200"/>
            </a:br>
            <a:br>
              <a:rPr lang="pl-PL" sz="3200"/>
            </a:br>
            <a:endParaRPr lang="pl-PL" sz="3200"/>
          </a:p>
        </p:txBody>
      </p:sp>
      <p:sp>
        <p:nvSpPr>
          <p:cNvPr id="3" name="Podtytuł 3">
            <a:extLst>
              <a:ext uri="{FF2B5EF4-FFF2-40B4-BE49-F238E27FC236}">
                <a16:creationId xmlns:a16="http://schemas.microsoft.com/office/drawing/2014/main" id="{97E34707-183D-75E1-D2C4-091126FA44CA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430971" y="434577"/>
            <a:ext cx="8981392" cy="687784"/>
          </a:xfrm>
        </p:spPr>
        <p:txBody>
          <a:bodyPr/>
          <a:lstStyle/>
          <a:p>
            <a:pPr lvl="0"/>
            <a:r>
              <a:rPr lang="pl-PL" sz="2800" b="1"/>
              <a:t>Planowane działania / kamienie milowe:</a:t>
            </a:r>
          </a:p>
        </p:txBody>
      </p:sp>
      <p:sp>
        <p:nvSpPr>
          <p:cNvPr id="5" name="Podtytuł 3">
            <a:extLst>
              <a:ext uri="{FF2B5EF4-FFF2-40B4-BE49-F238E27FC236}">
                <a16:creationId xmlns:a16="http://schemas.microsoft.com/office/drawing/2014/main" id="{2397F9B9-EFE2-D609-44C9-AEB52C5CC2A4}"/>
              </a:ext>
            </a:extLst>
          </p:cNvPr>
          <p:cNvSpPr txBox="1"/>
          <p:nvPr/>
        </p:nvSpPr>
        <p:spPr>
          <a:xfrm>
            <a:off x="1524003" y="1628372"/>
            <a:ext cx="1400172" cy="6877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rm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4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Opis: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76FCCEB6-056A-84FA-5F61-23BE80129EAD}"/>
              </a:ext>
            </a:extLst>
          </p:cNvPr>
          <p:cNvSpPr txBox="1"/>
          <p:nvPr/>
        </p:nvSpPr>
        <p:spPr>
          <a:xfrm>
            <a:off x="804859" y="6103627"/>
            <a:ext cx="105822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>
              <a:buNone/>
            </a:pPr>
            <a:r>
              <a:rPr lang="pl-PL" sz="1200" dirty="0"/>
              <a:t>Realizacja zadania nr 1 „Inkubator Rozwoju”, w ramach projektu pn. „Science4Business - Nauka dla Biznesu” dofinansowanego z Funduszy Europejskich dla Nowoczesnej Gospodarki, Priorytet II: Środowisko sprzyjające innowacjom.</a:t>
            </a:r>
          </a:p>
        </p:txBody>
      </p:sp>
      <p:pic>
        <p:nvPicPr>
          <p:cNvPr id="7" name="Obraz 4" descr="Obraz zawierający tekst, Czcionka, zrzut ekranu, linia&#10;&#10;Zawartość wygenerowana przez AI może być niepoprawna.">
            <a:extLst>
              <a:ext uri="{FF2B5EF4-FFF2-40B4-BE49-F238E27FC236}">
                <a16:creationId xmlns:a16="http://schemas.microsoft.com/office/drawing/2014/main" id="{EE360453-23F3-508F-2049-5E66CE6C8E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5156" y="5419726"/>
            <a:ext cx="6148392" cy="683902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E60C4FD-12F0-CBEA-6572-870BF72DC50F}"/>
              </a:ext>
            </a:extLst>
          </p:cNvPr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br>
              <a:rPr lang="pl-PL" sz="3200" dirty="0"/>
            </a:br>
            <a:br>
              <a:rPr lang="pl-PL" sz="3200" dirty="0"/>
            </a:br>
            <a:br>
              <a:rPr lang="pl-PL" sz="3200" dirty="0"/>
            </a:br>
            <a:br>
              <a:rPr lang="pl-PL" sz="3200" dirty="0"/>
            </a:br>
            <a:endParaRPr lang="pl-PL" sz="3200" dirty="0"/>
          </a:p>
        </p:txBody>
      </p:sp>
      <p:sp>
        <p:nvSpPr>
          <p:cNvPr id="3" name="Podtytuł 3">
            <a:extLst>
              <a:ext uri="{FF2B5EF4-FFF2-40B4-BE49-F238E27FC236}">
                <a16:creationId xmlns:a16="http://schemas.microsoft.com/office/drawing/2014/main" id="{18C0D2D8-C617-36DE-791B-48EC1B80ACB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430971" y="434577"/>
            <a:ext cx="8981392" cy="687784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pl-PL" sz="2800" b="1" dirty="0"/>
              <a:t>Informacje dodatkowe / partnerzy gospodarczy / promocja:</a:t>
            </a:r>
          </a:p>
        </p:txBody>
      </p:sp>
      <p:sp>
        <p:nvSpPr>
          <p:cNvPr id="5" name="Podtytuł 3">
            <a:extLst>
              <a:ext uri="{FF2B5EF4-FFF2-40B4-BE49-F238E27FC236}">
                <a16:creationId xmlns:a16="http://schemas.microsoft.com/office/drawing/2014/main" id="{3011F673-086D-74E9-4A70-974DDCF40009}"/>
              </a:ext>
            </a:extLst>
          </p:cNvPr>
          <p:cNvSpPr txBox="1"/>
          <p:nvPr/>
        </p:nvSpPr>
        <p:spPr>
          <a:xfrm>
            <a:off x="1524003" y="1628372"/>
            <a:ext cx="1543047" cy="6877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rm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400" b="0" i="0" u="none" strike="noStrike" kern="1200" cap="none" spc="0" baseline="0" dirty="0">
                <a:solidFill>
                  <a:srgbClr val="000000"/>
                </a:solidFill>
                <a:uFillTx/>
                <a:latin typeface="Aptos"/>
              </a:rPr>
              <a:t>Opis: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D0C08C6F-EAE9-DC6E-30D2-21879B44C101}"/>
              </a:ext>
            </a:extLst>
          </p:cNvPr>
          <p:cNvSpPr txBox="1"/>
          <p:nvPr/>
        </p:nvSpPr>
        <p:spPr>
          <a:xfrm>
            <a:off x="804859" y="6103627"/>
            <a:ext cx="105822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>
              <a:buNone/>
            </a:pPr>
            <a:r>
              <a:rPr lang="pl-PL" sz="1200" dirty="0"/>
              <a:t>Realizacja zadania nr 1 „Inkubator Rozwoju”, w ramach projektu pn. „Science4Business - Nauka dla Biznesu” dofinansowanego z Funduszy Europejskich dla Nowoczesnej Gospodarki, Priorytet II: Środowisko sprzyjające innowacjom.</a:t>
            </a:r>
          </a:p>
        </p:txBody>
      </p:sp>
      <p:pic>
        <p:nvPicPr>
          <p:cNvPr id="7" name="Obraz 4" descr="Obraz zawierający tekst, Czcionka, zrzut ekranu, linia&#10;&#10;Zawartość wygenerowana przez AI może być niepoprawna.">
            <a:extLst>
              <a:ext uri="{FF2B5EF4-FFF2-40B4-BE49-F238E27FC236}">
                <a16:creationId xmlns:a16="http://schemas.microsoft.com/office/drawing/2014/main" id="{4014D48E-F413-1A07-73BC-838CF1E14F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5156" y="5419726"/>
            <a:ext cx="6148392" cy="683902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E6044BB13063A499153134B5CF9EA25" ma:contentTypeVersion="10" ma:contentTypeDescription="Utwórz nowy dokument." ma:contentTypeScope="" ma:versionID="19b20d375b86266db379f707ce306656">
  <xsd:schema xmlns:xsd="http://www.w3.org/2001/XMLSchema" xmlns:xs="http://www.w3.org/2001/XMLSchema" xmlns:p="http://schemas.microsoft.com/office/2006/metadata/properties" xmlns:ns2="df7d245f-a40a-43f3-bd9e-67194b9fef33" targetNamespace="http://schemas.microsoft.com/office/2006/metadata/properties" ma:root="true" ma:fieldsID="b8166dbba7e29ad7c6624689a160569d" ns2:_="">
    <xsd:import namespace="df7d245f-a40a-43f3-bd9e-67194b9fef3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7d245f-a40a-43f3-bd9e-67194b9fef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Tagi obrazów" ma:readOnly="false" ma:fieldId="{5cf76f15-5ced-4ddc-b409-7134ff3c332f}" ma:taxonomyMulti="true" ma:sspId="55f58b37-a4ca-4b9d-8340-d45abefa188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f7d245f-a40a-43f3-bd9e-67194b9fef3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3FEF7EB-B14C-499C-A89F-B75B494F2528}"/>
</file>

<file path=customXml/itemProps2.xml><?xml version="1.0" encoding="utf-8"?>
<ds:datastoreItem xmlns:ds="http://schemas.openxmlformats.org/officeDocument/2006/customXml" ds:itemID="{0DB38C0B-C266-425E-86C6-9646AB0A1881}"/>
</file>

<file path=customXml/itemProps3.xml><?xml version="1.0" encoding="utf-8"?>
<ds:datastoreItem xmlns:ds="http://schemas.openxmlformats.org/officeDocument/2006/customXml" ds:itemID="{33CD7B4C-F71E-4501-8333-A2394507AE14}"/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530</Words>
  <Application>Microsoft Office PowerPoint</Application>
  <PresentationFormat>Panoramiczny</PresentationFormat>
  <Paragraphs>51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Motyw pakietu Office</vt:lpstr>
      <vt:lpstr>    </vt:lpstr>
      <vt:lpstr>    </vt:lpstr>
      <vt:lpstr>    </vt:lpstr>
      <vt:lpstr>    </vt:lpstr>
      <vt:lpstr>    </vt:lpstr>
      <vt:lpstr>    </vt:lpstr>
      <vt:lpstr>    </vt:lpstr>
      <vt:lpstr>    </vt:lpstr>
      <vt:lpstr>    </vt:lpstr>
      <vt:lpstr>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PT Komentarze</dc:creator>
  <cp:lastModifiedBy>Grzegorz Studziński</cp:lastModifiedBy>
  <cp:revision>1</cp:revision>
  <dcterms:created xsi:type="dcterms:W3CDTF">2025-10-19T10:53:52Z</dcterms:created>
  <dcterms:modified xsi:type="dcterms:W3CDTF">2025-12-04T11:47:36Z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0x0101007E6044BB13063A499153134B5CF9EA25</vt:lpwstr>
  </property>
</Properties>
</file>